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75E593-E446-46B9-890F-A572115336F1}" v="56" dt="2025-10-20T22:25:57.0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l de la Viuda Miralles" userId="18b33442-5e6c-4a89-8622-52a538952267" providerId="ADAL" clId="{6C59D108-1712-4D7D-AC66-F15F4D0B5F2D}"/>
    <pc:docChg chg="undo custSel addSld modSld">
      <pc:chgData name="Pol de la Viuda Miralles" userId="18b33442-5e6c-4a89-8622-52a538952267" providerId="ADAL" clId="{6C59D108-1712-4D7D-AC66-F15F4D0B5F2D}" dt="2025-10-20T22:26:09.653" v="371" actId="26606"/>
      <pc:docMkLst>
        <pc:docMk/>
      </pc:docMkLst>
      <pc:sldChg chg="addSp delSp modSp mod">
        <pc:chgData name="Pol de la Viuda Miralles" userId="18b33442-5e6c-4a89-8622-52a538952267" providerId="ADAL" clId="{6C59D108-1712-4D7D-AC66-F15F4D0B5F2D}" dt="2025-10-16T11:18:02.892" v="49" actId="113"/>
        <pc:sldMkLst>
          <pc:docMk/>
          <pc:sldMk cId="2865849937" sldId="257"/>
        </pc:sldMkLst>
        <pc:spChg chg="mod">
          <ac:chgData name="Pol de la Viuda Miralles" userId="18b33442-5e6c-4a89-8622-52a538952267" providerId="ADAL" clId="{6C59D108-1712-4D7D-AC66-F15F4D0B5F2D}" dt="2025-10-16T11:18:02.892" v="49" actId="113"/>
          <ac:spMkLst>
            <pc:docMk/>
            <pc:sldMk cId="2865849937" sldId="257"/>
            <ac:spMk id="2" creationId="{F9A40F5D-422F-E503-6533-BA4F6F503B3B}"/>
          </ac:spMkLst>
        </pc:spChg>
        <pc:spChg chg="add mod">
          <ac:chgData name="Pol de la Viuda Miralles" userId="18b33442-5e6c-4a89-8622-52a538952267" providerId="ADAL" clId="{6C59D108-1712-4D7D-AC66-F15F4D0B5F2D}" dt="2025-10-14T06:30:49.926" v="11"/>
          <ac:spMkLst>
            <pc:docMk/>
            <pc:sldMk cId="2865849937" sldId="257"/>
            <ac:spMk id="5" creationId="{5C217D40-3531-8E74-1D20-232A23C6B208}"/>
          </ac:spMkLst>
        </pc:spChg>
      </pc:sldChg>
      <pc:sldChg chg="addSp delSp modSp mod">
        <pc:chgData name="Pol de la Viuda Miralles" userId="18b33442-5e6c-4a89-8622-52a538952267" providerId="ADAL" clId="{6C59D108-1712-4D7D-AC66-F15F4D0B5F2D}" dt="2025-10-14T06:31:08.698" v="13"/>
        <pc:sldMkLst>
          <pc:docMk/>
          <pc:sldMk cId="3005267510" sldId="258"/>
        </pc:sldMkLst>
        <pc:spChg chg="add mod">
          <ac:chgData name="Pol de la Viuda Miralles" userId="18b33442-5e6c-4a89-8622-52a538952267" providerId="ADAL" clId="{6C59D108-1712-4D7D-AC66-F15F4D0B5F2D}" dt="2025-10-14T06:31:08.698" v="13"/>
          <ac:spMkLst>
            <pc:docMk/>
            <pc:sldMk cId="3005267510" sldId="258"/>
            <ac:spMk id="5" creationId="{541CF15C-93F6-9117-C19C-1D3C997D5F26}"/>
          </ac:spMkLst>
        </pc:spChg>
      </pc:sldChg>
      <pc:sldChg chg="modSp mod">
        <pc:chgData name="Pol de la Viuda Miralles" userId="18b33442-5e6c-4a89-8622-52a538952267" providerId="ADAL" clId="{6C59D108-1712-4D7D-AC66-F15F4D0B5F2D}" dt="2025-10-16T11:18:08.315" v="50" actId="113"/>
        <pc:sldMkLst>
          <pc:docMk/>
          <pc:sldMk cId="502983202" sldId="259"/>
        </pc:sldMkLst>
        <pc:spChg chg="mod">
          <ac:chgData name="Pol de la Viuda Miralles" userId="18b33442-5e6c-4a89-8622-52a538952267" providerId="ADAL" clId="{6C59D108-1712-4D7D-AC66-F15F4D0B5F2D}" dt="2025-10-16T11:18:08.315" v="50" actId="113"/>
          <ac:spMkLst>
            <pc:docMk/>
            <pc:sldMk cId="502983202" sldId="259"/>
            <ac:spMk id="2" creationId="{7DD060F6-0AC0-7ED0-98C6-AB4CF9CC5852}"/>
          </ac:spMkLst>
        </pc:spChg>
        <pc:graphicFrameChg chg="mod modGraphic">
          <ac:chgData name="Pol de la Viuda Miralles" userId="18b33442-5e6c-4a89-8622-52a538952267" providerId="ADAL" clId="{6C59D108-1712-4D7D-AC66-F15F4D0B5F2D}" dt="2025-10-14T06:42:53.724" v="48" actId="20577"/>
          <ac:graphicFrameMkLst>
            <pc:docMk/>
            <pc:sldMk cId="502983202" sldId="259"/>
            <ac:graphicFrameMk id="4" creationId="{209E94B7-AD01-B1E0-2EE2-7E0E8FADFD1D}"/>
          </ac:graphicFrameMkLst>
        </pc:graphicFrameChg>
      </pc:sldChg>
      <pc:sldChg chg="addSp delSp modSp new mod setBg">
        <pc:chgData name="Pol de la Viuda Miralles" userId="18b33442-5e6c-4a89-8622-52a538952267" providerId="ADAL" clId="{6C59D108-1712-4D7D-AC66-F15F4D0B5F2D}" dt="2025-10-20T22:26:09.653" v="371" actId="26606"/>
        <pc:sldMkLst>
          <pc:docMk/>
          <pc:sldMk cId="3910770298" sldId="260"/>
        </pc:sldMkLst>
        <pc:spChg chg="add del mod">
          <ac:chgData name="Pol de la Viuda Miralles" userId="18b33442-5e6c-4a89-8622-52a538952267" providerId="ADAL" clId="{6C59D108-1712-4D7D-AC66-F15F4D0B5F2D}" dt="2025-10-20T22:25:30.737" v="362" actId="478"/>
          <ac:spMkLst>
            <pc:docMk/>
            <pc:sldMk cId="3910770298" sldId="260"/>
            <ac:spMk id="2" creationId="{9C18B927-1EFA-6301-B6C3-B6162AF7CAC6}"/>
          </ac:spMkLst>
        </pc:spChg>
        <pc:spChg chg="del mod">
          <ac:chgData name="Pol de la Viuda Miralles" userId="18b33442-5e6c-4a89-8622-52a538952267" providerId="ADAL" clId="{6C59D108-1712-4D7D-AC66-F15F4D0B5F2D}" dt="2025-10-20T22:25:08.086" v="345" actId="478"/>
          <ac:spMkLst>
            <pc:docMk/>
            <pc:sldMk cId="3910770298" sldId="260"/>
            <ac:spMk id="3" creationId="{9D10B5A4-3084-907F-AC92-DA01A1C92B1C}"/>
          </ac:spMkLst>
        </pc:spChg>
        <pc:spChg chg="add del mod">
          <ac:chgData name="Pol de la Viuda Miralles" userId="18b33442-5e6c-4a89-8622-52a538952267" providerId="ADAL" clId="{6C59D108-1712-4D7D-AC66-F15F4D0B5F2D}" dt="2025-10-20T22:25:28.313" v="361" actId="478"/>
          <ac:spMkLst>
            <pc:docMk/>
            <pc:sldMk cId="3910770298" sldId="260"/>
            <ac:spMk id="5" creationId="{597D5E27-4A2A-DF15-19D1-3C4E5F03FBBD}"/>
          </ac:spMkLst>
        </pc:spChg>
        <pc:spChg chg="add del">
          <ac:chgData name="Pol de la Viuda Miralles" userId="18b33442-5e6c-4a89-8622-52a538952267" providerId="ADAL" clId="{6C59D108-1712-4D7D-AC66-F15F4D0B5F2D}" dt="2025-10-20T22:25:19.993" v="350" actId="478"/>
          <ac:spMkLst>
            <pc:docMk/>
            <pc:sldMk cId="3910770298" sldId="260"/>
            <ac:spMk id="6" creationId="{A5218CF8-8117-4706-A88F-E1B983D35937}"/>
          </ac:spMkLst>
        </pc:spChg>
        <pc:spChg chg="add mod">
          <ac:chgData name="Pol de la Viuda Miralles" userId="18b33442-5e6c-4a89-8622-52a538952267" providerId="ADAL" clId="{6C59D108-1712-4D7D-AC66-F15F4D0B5F2D}" dt="2025-10-20T22:25:15.600" v="349" actId="478"/>
          <ac:spMkLst>
            <pc:docMk/>
            <pc:sldMk cId="3910770298" sldId="260"/>
            <ac:spMk id="7" creationId="{2AC91F19-01DF-4324-DDF5-45CCC907B831}"/>
          </ac:spMkLst>
        </pc:spChg>
        <pc:spChg chg="add del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8" creationId="{70DFC902-7D23-471A-B557-B6B6917D7A0D}"/>
          </ac:spMkLst>
        </pc:spChg>
        <pc:spChg chg="add del mod">
          <ac:chgData name="Pol de la Viuda Miralles" userId="18b33442-5e6c-4a89-8622-52a538952267" providerId="ADAL" clId="{6C59D108-1712-4D7D-AC66-F15F4D0B5F2D}" dt="2025-10-20T22:25:38.026" v="365" actId="478"/>
          <ac:spMkLst>
            <pc:docMk/>
            <pc:sldMk cId="3910770298" sldId="260"/>
            <ac:spMk id="9" creationId="{F8D8F0DC-6EA0-5D27-4090-4837845165A6}"/>
          </ac:spMkLst>
        </pc:spChg>
        <pc:spChg chg="add del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10" creationId="{A55D5633-D557-4DCA-982C-FF36EB7A1C00}"/>
          </ac:spMkLst>
        </pc:spChg>
        <pc:spChg chg="add del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12" creationId="{450D3AD2-FA80-415F-A9CE-54D884561CD7}"/>
          </ac:spMkLst>
        </pc:spChg>
        <pc:spChg chg="add del">
          <ac:chgData name="Pol de la Viuda Miralles" userId="18b33442-5e6c-4a89-8622-52a538952267" providerId="ADAL" clId="{6C59D108-1712-4D7D-AC66-F15F4D0B5F2D}" dt="2025-10-20T22:26:09.644" v="370" actId="26606"/>
          <ac:spMkLst>
            <pc:docMk/>
            <pc:sldMk cId="3910770298" sldId="260"/>
            <ac:spMk id="18" creationId="{86FF76B9-219D-4469-AF87-0236D29032F1}"/>
          </ac:spMkLst>
        </pc:spChg>
        <pc:spChg chg="add del">
          <ac:chgData name="Pol de la Viuda Miralles" userId="18b33442-5e6c-4a89-8622-52a538952267" providerId="ADAL" clId="{6C59D108-1712-4D7D-AC66-F15F4D0B5F2D}" dt="2025-10-20T22:26:09.644" v="370" actId="26606"/>
          <ac:spMkLst>
            <pc:docMk/>
            <pc:sldMk cId="3910770298" sldId="260"/>
            <ac:spMk id="24" creationId="{2E80C965-DB6D-4F81-9E9E-B027384D0BD6}"/>
          </ac:spMkLst>
        </pc:spChg>
        <pc:spChg chg="add del">
          <ac:chgData name="Pol de la Viuda Miralles" userId="18b33442-5e6c-4a89-8622-52a538952267" providerId="ADAL" clId="{6C59D108-1712-4D7D-AC66-F15F4D0B5F2D}" dt="2025-10-20T22:26:09.644" v="370" actId="26606"/>
          <ac:spMkLst>
            <pc:docMk/>
            <pc:sldMk cId="3910770298" sldId="260"/>
            <ac:spMk id="26" creationId="{633C5E46-DAC5-4661-9C87-22B08E2A512F}"/>
          </ac:spMkLst>
        </pc:spChg>
        <pc:spChg chg="add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28" creationId="{FF9F2414-84E8-453E-B1F3-389FDE8192D9}"/>
          </ac:spMkLst>
        </pc:spChg>
        <pc:spChg chg="add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29" creationId="{F3060C83-F051-4F0E-ABAD-AA0DFC48B218}"/>
          </ac:spMkLst>
        </pc:spChg>
        <pc:spChg chg="add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30" creationId="{3ECA69A1-7536-43AC-85EF-C7106179F5ED}"/>
          </ac:spMkLst>
        </pc:spChg>
        <pc:spChg chg="add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31" creationId="{83C98ABE-055B-441F-B07E-44F97F083C39}"/>
          </ac:spMkLst>
        </pc:spChg>
        <pc:spChg chg="add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32" creationId="{29FDB030-9B49-4CED-8CCD-4D99382388AC}"/>
          </ac:spMkLst>
        </pc:spChg>
        <pc:spChg chg="add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33" creationId="{3783CA14-24A1-485C-8B30-D6A5D87987AD}"/>
          </ac:spMkLst>
        </pc:spChg>
        <pc:spChg chg="add">
          <ac:chgData name="Pol de la Viuda Miralles" userId="18b33442-5e6c-4a89-8622-52a538952267" providerId="ADAL" clId="{6C59D108-1712-4D7D-AC66-F15F4D0B5F2D}" dt="2025-10-20T22:26:09.653" v="371" actId="26606"/>
          <ac:spMkLst>
            <pc:docMk/>
            <pc:sldMk cId="3910770298" sldId="260"/>
            <ac:spMk id="34" creationId="{9A97C86A-04D6-40F7-AE84-31AB43E6A846}"/>
          </ac:spMkLst>
        </pc:spChg>
        <pc:grpChg chg="add del">
          <ac:chgData name="Pol de la Viuda Miralles" userId="18b33442-5e6c-4a89-8622-52a538952267" providerId="ADAL" clId="{6C59D108-1712-4D7D-AC66-F15F4D0B5F2D}" dt="2025-10-20T22:26:09.644" v="370" actId="26606"/>
          <ac:grpSpMkLst>
            <pc:docMk/>
            <pc:sldMk cId="3910770298" sldId="260"/>
            <ac:grpSpMk id="20" creationId="{DB88BD78-87E1-424D-B479-C37D8E41B12E}"/>
          </ac:grpSpMkLst>
        </pc:grpChg>
        <pc:picChg chg="add mod">
          <ac:chgData name="Pol de la Viuda Miralles" userId="18b33442-5e6c-4a89-8622-52a538952267" providerId="ADAL" clId="{6C59D108-1712-4D7D-AC66-F15F4D0B5F2D}" dt="2025-10-20T22:26:09.644" v="370" actId="26606"/>
          <ac:picMkLst>
            <pc:docMk/>
            <pc:sldMk cId="3910770298" sldId="260"/>
            <ac:picMk id="13" creationId="{D44A59B7-73C0-7AB2-884D-B28BEDD9F746}"/>
          </ac:picMkLst>
        </pc:picChg>
      </pc:sldChg>
    </pc:docChg>
  </pc:docChgLst>
  <pc:docChgLst>
    <pc:chgData name="Albert Molinas Padilla" userId="S::im2024009@imesmaresme.com::9f47316a-ff8c-43bb-a4a4-39f0d4dbae8f" providerId="AD" clId="Web-{C9CEBF6C-5A80-7B55-F3DB-0B48CB8A0C92}"/>
    <pc:docChg chg="modSld">
      <pc:chgData name="Albert Molinas Padilla" userId="S::im2024009@imesmaresme.com::9f47316a-ff8c-43bb-a4a4-39f0d4dbae8f" providerId="AD" clId="Web-{C9CEBF6C-5A80-7B55-F3DB-0B48CB8A0C92}" dt="2025-10-14T06:31:41.692" v="19" actId="1076"/>
      <pc:docMkLst>
        <pc:docMk/>
      </pc:docMkLst>
      <pc:sldChg chg="modSp">
        <pc:chgData name="Albert Molinas Padilla" userId="S::im2024009@imesmaresme.com::9f47316a-ff8c-43bb-a4a4-39f0d4dbae8f" providerId="AD" clId="Web-{C9CEBF6C-5A80-7B55-F3DB-0B48CB8A0C92}" dt="2025-10-14T06:31:41.692" v="19" actId="1076"/>
        <pc:sldMkLst>
          <pc:docMk/>
          <pc:sldMk cId="2865849937" sldId="257"/>
        </pc:sldMkLst>
        <pc:spChg chg="mod">
          <ac:chgData name="Albert Molinas Padilla" userId="S::im2024009@imesmaresme.com::9f47316a-ff8c-43bb-a4a4-39f0d4dbae8f" providerId="AD" clId="Web-{C9CEBF6C-5A80-7B55-F3DB-0B48CB8A0C92}" dt="2025-10-14T06:31:41.692" v="19" actId="1076"/>
          <ac:spMkLst>
            <pc:docMk/>
            <pc:sldMk cId="2865849937" sldId="257"/>
            <ac:spMk id="2" creationId="{F9A40F5D-422F-E503-6533-BA4F6F503B3B}"/>
          </ac:spMkLst>
        </pc:spChg>
        <pc:spChg chg="mod">
          <ac:chgData name="Albert Molinas Padilla" userId="S::im2024009@imesmaresme.com::9f47316a-ff8c-43bb-a4a4-39f0d4dbae8f" providerId="AD" clId="Web-{C9CEBF6C-5A80-7B55-F3DB-0B48CB8A0C92}" dt="2025-10-14T06:31:28.239" v="16" actId="1076"/>
          <ac:spMkLst>
            <pc:docMk/>
            <pc:sldMk cId="2865849937" sldId="257"/>
            <ac:spMk id="5" creationId="{5C217D40-3531-8E74-1D20-232A23C6B208}"/>
          </ac:spMkLst>
        </pc:spChg>
      </pc:sldChg>
    </pc:docChg>
  </pc:docChgLst>
</pc:chgInfo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F513C3-47AE-26BA-428D-D56185781A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A272DD-888E-E381-78FC-022E9DCF9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B666D2-0EAB-2CF5-CBDD-200F7B05A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4A38C5-05ED-6CE4-D116-BE3950B20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1481DB-77B0-0389-6BDE-EA41644AA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2520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5E8B17-2F47-0C1E-F538-B83633C75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48E64BF-95C0-011C-65F9-089EE4248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4BD119-C9AF-97F8-89C1-D54A03FA3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C6B4B9-2831-C2A7-6275-034C79E0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28EAEC-DF36-D75A-8523-1ED3D368B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780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922343A-EC65-DF05-440E-7A9A0C5251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3FFA679-910E-975A-3F25-7532EAC40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3585D7-F161-3F39-4EE8-919C0CAFA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95889F-B424-7BBE-97B4-FD85A0194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DB1C3E-0F25-3D16-5C79-AF919A509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96506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37EE45-704A-53C9-8276-DA29AB013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B50A67-0C81-7369-EBC0-C4B5D4840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E3CB33-2CFD-0C54-A296-0AF3B6D41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5C5FC04-F548-C4AF-D8F8-31ECC53B7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7DF577-1645-4133-A27F-ABC58D704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082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E0FA02-2584-D289-8A5F-C56D2546F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BC0B20-4D37-3555-DFDA-A21D8310B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6B280B-D110-A31D-16D4-3DA2F8D47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900375-498E-F786-D174-E9CD07370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52E9E9-F276-0922-04FA-BA576E0BB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536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878235-B1FB-C3C6-FA46-5B5405727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2D26A1-FAC1-31E0-96FE-572982509D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939BD6B-F9BF-4A3F-56FC-7257D621F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C6E7C3-4AAF-79FF-D53C-66915266C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3C2DD23-F0B3-6B1C-C66C-86A7AAFCB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3C402B6-004E-7BBB-5F3F-B9D07653A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3132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347F0E-F507-3BB9-C4E9-BEEA0B98C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1347CB2-7498-E6D7-C4B3-6086262F6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3BD4193-06B0-EF3F-0AFC-071282DE07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649CE40-1D7F-2B4C-B0F6-D27A7CD20D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F0BEF84-5666-2BB7-8A16-E63EA3081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C894310-4D69-6E18-6546-205BC4F84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CC93EFF-CCBA-9592-45ED-DED02E5CA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3461CE2-2861-43AF-C184-74DA0E4D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4600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771D1A-8492-E1A0-DF5F-2D4D8DA64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F7F9C9A-D0CD-A165-8F95-88DC45A88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D3316EF-813C-4723-6E41-43D3FCF4C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C729FEE-75ED-7066-B435-7201CCE3A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585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F98EAAE-0A25-155A-AAA2-77E01008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A5D8049-7E94-3476-B95D-EC86196DF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71B429F-406A-A74E-B38A-CB16F9971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8514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E2E496-445D-C127-86F6-B95791B54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E55538-69EF-01ED-1479-67C9A83E9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1926D24-A0B6-2B82-DFE5-E2598DC5B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E3010C-7016-E06B-A8D6-DB0F2CE56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49304A3-B457-69F4-FAB4-7EF8BA8B1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927E61C-7355-E483-7E36-C6A9158D9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1123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D7CC9B-F363-861E-BB00-B62E14DB8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E6B90B1-609F-CE7D-E671-317389B39D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2E77936-60DB-C62A-9105-54FEB9FE9C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2702C5-3BCB-3E09-0239-0C1895A81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FA7836-F3AF-AC9E-0E70-1446E7ED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DAD3C7-1F3A-4C82-D76E-28CE76A72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3133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EB2FEA2-02E9-8940-BCBA-ACFAC95C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B40A29D-3F20-1DB6-3E05-C9C63C145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776121-663D-E738-C565-38533C2FAE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D6340D-9A35-49DA-9721-265384F1265A}" type="datetimeFigureOut">
              <a:rPr lang="es-ES" smtClean="0"/>
              <a:t>21/10/2025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BF7D239-F053-C651-0A72-E140198D9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E7253A7-CA29-1433-E6BE-E318FFCF4E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C33955-05E3-4B2F-AA15-2528753BFF2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653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 descr="Candado verde en un sistema electrónico 3D">
            <a:extLst>
              <a:ext uri="{FF2B5EF4-FFF2-40B4-BE49-F238E27FC236}">
                <a16:creationId xmlns:a16="http://schemas.microsoft.com/office/drawing/2014/main" id="{BE9AB8F4-D764-462C-AE9A-E15895A10F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1CCD016-41AE-F32B-A8D9-C3C268BE4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 sz="5200">
                <a:solidFill>
                  <a:srgbClr val="FFFFFF"/>
                </a:solidFill>
              </a:rPr>
              <a:t>La Ciberseguridad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407E460-8797-A59D-DB99-512931812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Hecho por: Albert Molinas i Pol de la Viuda</a:t>
            </a:r>
          </a:p>
        </p:txBody>
      </p:sp>
    </p:spTree>
    <p:extLst>
      <p:ext uri="{BB962C8B-B14F-4D97-AF65-F5344CB8AC3E}">
        <p14:creationId xmlns:p14="http://schemas.microsoft.com/office/powerpoint/2010/main" val="3024154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A40F5D-422F-E503-6533-BA4F6F503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209" y="1070827"/>
            <a:ext cx="3201366" cy="2182714"/>
          </a:xfrm>
        </p:spPr>
        <p:txBody>
          <a:bodyPr anchor="b">
            <a:normAutofit fontScale="90000"/>
          </a:bodyPr>
          <a:lstStyle/>
          <a:p>
            <a:pPr algn="r"/>
            <a:r>
              <a:rPr lang="es-ES" sz="4000" dirty="0">
                <a:solidFill>
                  <a:srgbClr val="FFFFFF"/>
                </a:solidFill>
              </a:rPr>
              <a:t>Reptes </a:t>
            </a:r>
            <a:r>
              <a:rPr lang="es-ES" sz="4000" dirty="0" err="1">
                <a:solidFill>
                  <a:srgbClr val="FFFFFF"/>
                </a:solidFill>
              </a:rPr>
              <a:t>ambientals</a:t>
            </a:r>
            <a:r>
              <a:rPr lang="es-ES" sz="4000" dirty="0">
                <a:solidFill>
                  <a:srgbClr val="FFFFFF"/>
                </a:solidFill>
              </a:rPr>
              <a:t> i </a:t>
            </a:r>
            <a:r>
              <a:rPr lang="es-ES" sz="4000" dirty="0" err="1">
                <a:solidFill>
                  <a:srgbClr val="FFFFFF"/>
                </a:solidFill>
              </a:rPr>
              <a:t>socials</a:t>
            </a:r>
            <a:br>
              <a:rPr lang="es-ES" sz="4000" dirty="0">
                <a:solidFill>
                  <a:srgbClr val="FFFFFF"/>
                </a:solidFill>
              </a:rPr>
            </a:br>
            <a:endParaRPr lang="es-ES" sz="4000" dirty="0">
              <a:solidFill>
                <a:srgbClr val="FFFFFF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C217D40-3531-8E74-1D20-232A23C6B2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99828" y="1150719"/>
            <a:ext cx="6548588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Gran </a:t>
            </a:r>
            <a:r>
              <a:rPr kumimoji="0" lang="es-ES" altLang="es-ES" sz="1800" b="1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consum</a:t>
            </a:r>
            <a:r>
              <a:rPr kumimoji="0" lang="es-ES" altLang="es-ES" sz="18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</a:t>
            </a:r>
            <a:r>
              <a:rPr kumimoji="0" lang="es-ES" altLang="es-ES" sz="1800" b="1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d’energia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</a:t>
            </a:r>
            <a:r>
              <a:rPr kumimoji="0" lang="es-ES" altLang="es-ES" sz="18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dels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</a:t>
            </a:r>
            <a:r>
              <a:rPr kumimoji="0" lang="es-ES" altLang="es-ES" sz="18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servidors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i centres de dades.</a:t>
            </a:r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s-ES" altLang="es-ES" sz="1800">
              <a:latin typeface="Arial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s-ES" altLang="es-ES" sz="1800" b="1" err="1">
                <a:latin typeface="Arial"/>
                <a:cs typeface="Arial"/>
              </a:rPr>
              <a:t>Residus</a:t>
            </a:r>
            <a:r>
              <a:rPr kumimoji="0" lang="es-ES" altLang="es-ES" sz="18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</a:t>
            </a:r>
            <a:r>
              <a:rPr kumimoji="0" lang="es-ES" altLang="es-ES" sz="1800" b="1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electrònics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per la </a:t>
            </a:r>
            <a:r>
              <a:rPr kumimoji="0" lang="es-ES" altLang="es-ES" sz="18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renovació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</a:t>
            </a:r>
            <a:r>
              <a:rPr kumimoji="0" lang="es-ES" altLang="es-ES" sz="18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constant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de </a:t>
            </a:r>
            <a:r>
              <a:rPr kumimoji="0" lang="es-ES" altLang="es-ES" sz="18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maquinari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.</a:t>
            </a:r>
            <a:endParaRPr lang="es-ES" altLang="es-ES" sz="1800" b="0" i="0" u="none" strike="noStrike" cap="none" normalizeH="0" baseline="0">
              <a:ln>
                <a:noFill/>
              </a:ln>
              <a:effectLst/>
              <a:latin typeface="Arial"/>
              <a:cs typeface="Arial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s-ES" altLang="es-ES" sz="1800" b="1">
              <a:latin typeface="Arial"/>
              <a:cs typeface="Arial"/>
            </a:endParaRPr>
          </a:p>
          <a:p>
            <a:pPr marL="0" marR="0" lvl="0" indent="0" algn="l" defTabSz="9144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1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Desigualtat</a:t>
            </a:r>
            <a:r>
              <a:rPr kumimoji="0" lang="es-ES" altLang="es-ES" sz="18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digital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entre </a:t>
            </a:r>
            <a:r>
              <a:rPr kumimoji="0" lang="es-ES" altLang="es-ES" sz="18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empreses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i </a:t>
            </a:r>
            <a:r>
              <a:rPr kumimoji="0" lang="es-ES" altLang="es-ES" sz="18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països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.</a:t>
            </a:r>
            <a:endParaRPr lang="es-ES"/>
          </a:p>
          <a:p>
            <a:pPr marL="0" inden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s-ES" altLang="es-ES" sz="1800">
              <a:latin typeface="Arial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Risc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de </a:t>
            </a:r>
            <a:r>
              <a:rPr kumimoji="0" lang="es-ES" altLang="es-ES" sz="1800" b="1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pèrdua</a:t>
            </a:r>
            <a:r>
              <a:rPr kumimoji="0" lang="es-ES" altLang="es-ES" sz="18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de </a:t>
            </a:r>
            <a:r>
              <a:rPr kumimoji="0" lang="es-ES" altLang="es-ES" sz="1800" b="1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privacitat</a:t>
            </a:r>
            <a:r>
              <a:rPr kumimoji="0" lang="es-ES" altLang="es-ES" sz="1800" b="1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i </a:t>
            </a:r>
            <a:r>
              <a:rPr kumimoji="0" lang="es-ES" altLang="es-ES" sz="1800" b="1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confiança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en la </a:t>
            </a:r>
            <a:r>
              <a:rPr kumimoji="0" lang="es-ES" altLang="es-ES" sz="18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societat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.</a:t>
            </a:r>
            <a:endParaRPr lang="es-ES" altLang="es-ES" sz="1800" b="0" i="0" u="none" strike="noStrike" cap="none" normalizeH="0" baseline="0">
              <a:ln>
                <a:noFill/>
              </a:ln>
              <a:effectLst/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584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C0540B6-13C0-050B-C52D-31EEA5467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s-ES" sz="4000">
                <a:solidFill>
                  <a:srgbClr val="FFFFFF"/>
                </a:solidFill>
              </a:rPr>
              <a:t>Impactes sobre el medi ambient i la societat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41CF15C-93F6-9117-C19C-1D3C997D5F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10125" y="649288"/>
            <a:ext cx="6554788" cy="554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Emissions de </a:t>
            </a:r>
            <a:r>
              <a:rPr kumimoji="0" lang="es-ES" altLang="es-E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CO₂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 ús excessiu de recursos naturals.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Contaminació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per equips mal reciclats.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Atacs cibernètics</a:t>
            </a:r>
            <a: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que poden afectar serveis essencials.</a:t>
            </a:r>
          </a:p>
        </p:txBody>
      </p:sp>
    </p:spTree>
    <p:extLst>
      <p:ext uri="{BB962C8B-B14F-4D97-AF65-F5344CB8AC3E}">
        <p14:creationId xmlns:p14="http://schemas.microsoft.com/office/powerpoint/2010/main" val="3005267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D060F6-0AC0-7ED0-98C6-AB4CF9CC5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s-ES" sz="4000" dirty="0" err="1">
                <a:solidFill>
                  <a:srgbClr val="FFFFFF"/>
                </a:solidFill>
              </a:rPr>
              <a:t>Propostes</a:t>
            </a:r>
            <a:r>
              <a:rPr lang="es-ES" sz="4000" dirty="0">
                <a:solidFill>
                  <a:srgbClr val="FFFFFF"/>
                </a:solidFill>
              </a:rPr>
              <a:t> per </a:t>
            </a:r>
            <a:r>
              <a:rPr lang="es-ES" sz="4000" dirty="0" err="1">
                <a:solidFill>
                  <a:srgbClr val="FFFFFF"/>
                </a:solidFill>
              </a:rPr>
              <a:t>millorar</a:t>
            </a:r>
            <a:r>
              <a:rPr lang="es-ES" sz="4000" dirty="0">
                <a:solidFill>
                  <a:srgbClr val="FFFFFF"/>
                </a:solidFill>
              </a:rPr>
              <a:t> la </a:t>
            </a:r>
            <a:r>
              <a:rPr lang="es-ES" sz="4000" dirty="0" err="1">
                <a:solidFill>
                  <a:srgbClr val="FFFFFF"/>
                </a:solidFill>
              </a:rPr>
              <a:t>situació</a:t>
            </a:r>
            <a:endParaRPr lang="es-ES" sz="4000" dirty="0">
              <a:solidFill>
                <a:srgbClr val="FFFFFF"/>
              </a:solidFill>
            </a:endParaRP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209E94B7-AD01-B1E0-2EE2-7E0E8FADFD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1496305"/>
              </p:ext>
            </p:extLst>
          </p:nvPr>
        </p:nvGraphicFramePr>
        <p:xfrm>
          <a:off x="4946280" y="750440"/>
          <a:ext cx="6584378" cy="5453921"/>
        </p:xfrm>
        <a:graphic>
          <a:graphicData uri="http://schemas.openxmlformats.org/drawingml/2006/table">
            <a:tbl>
              <a:tblPr/>
              <a:tblGrid>
                <a:gridCol w="1515206">
                  <a:extLst>
                    <a:ext uri="{9D8B030D-6E8A-4147-A177-3AD203B41FA5}">
                      <a16:colId xmlns:a16="http://schemas.microsoft.com/office/drawing/2014/main" val="2359814044"/>
                    </a:ext>
                  </a:extLst>
                </a:gridCol>
                <a:gridCol w="5069172">
                  <a:extLst>
                    <a:ext uri="{9D8B030D-6E8A-4147-A177-3AD203B41FA5}">
                      <a16:colId xmlns:a16="http://schemas.microsoft.com/office/drawing/2014/main" val="834215803"/>
                    </a:ext>
                  </a:extLst>
                </a:gridCol>
              </a:tblGrid>
              <a:tr h="42923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ES" err="1"/>
                        <a:t>Nivell</a:t>
                      </a:r>
                      <a:endParaRPr lang="es-E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ES"/>
                        <a:t>Accions concretes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2302188"/>
                  </a:ext>
                </a:extLst>
              </a:tr>
              <a:tr h="15790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ES" b="1"/>
                        <a:t>Producció</a:t>
                      </a:r>
                      <a:endParaRPr lang="es-E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ES" err="1"/>
                        <a:t>Dissenyar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equips</a:t>
                      </a:r>
                      <a:r>
                        <a:rPr lang="es-ES"/>
                        <a:t> i </a:t>
                      </a:r>
                      <a:r>
                        <a:rPr lang="es-ES" err="1"/>
                        <a:t>servidors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més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eficients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energèticament</a:t>
                      </a:r>
                      <a:r>
                        <a:rPr lang="es-ES"/>
                        <a:t> per </a:t>
                      </a:r>
                      <a:r>
                        <a:rPr lang="es-ES" err="1"/>
                        <a:t>reduir</a:t>
                      </a:r>
                      <a:r>
                        <a:rPr lang="es-ES"/>
                        <a:t> el </a:t>
                      </a:r>
                      <a:r>
                        <a:rPr lang="es-ES" err="1"/>
                        <a:t>consum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elèctric</a:t>
                      </a:r>
                      <a:r>
                        <a:rPr lang="es-ES"/>
                        <a:t>.</a:t>
                      </a:r>
                      <a:br>
                        <a:rPr lang="es-ES"/>
                      </a:br>
                      <a:r>
                        <a:rPr lang="es-ES"/>
                        <a:t>Implementar </a:t>
                      </a:r>
                      <a:r>
                        <a:rPr lang="es-ES" err="1"/>
                        <a:t>sistemes</a:t>
                      </a:r>
                      <a:r>
                        <a:rPr lang="es-ES"/>
                        <a:t> de </a:t>
                      </a:r>
                      <a:r>
                        <a:rPr lang="es-ES" err="1"/>
                        <a:t>refrigeració</a:t>
                      </a:r>
                      <a:r>
                        <a:rPr lang="es-ES"/>
                        <a:t> sostenibles (</a:t>
                      </a:r>
                      <a:r>
                        <a:rPr lang="es-ES" err="1"/>
                        <a:t>com</a:t>
                      </a:r>
                      <a:r>
                        <a:rPr lang="es-ES"/>
                        <a:t> aire natural o </a:t>
                      </a:r>
                      <a:r>
                        <a:rPr lang="es-ES" err="1"/>
                        <a:t>energies</a:t>
                      </a:r>
                      <a:r>
                        <a:rPr lang="es-ES"/>
                        <a:t> renovables) en centres de dades.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6398896"/>
                  </a:ext>
                </a:extLst>
              </a:tr>
              <a:tr h="157907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ES" b="1"/>
                        <a:t>Gestió</a:t>
                      </a:r>
                      <a:endParaRPr lang="es-E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ES"/>
                        <a:t>Establir polítiques per reciclar i </a:t>
                      </a:r>
                      <a:r>
                        <a:rPr lang="es-ES" err="1"/>
                        <a:t>reutilitzar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maquinari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vell</a:t>
                      </a:r>
                      <a:r>
                        <a:rPr lang="es-ES"/>
                        <a:t> de manera responsable.</a:t>
                      </a:r>
                    </a:p>
                    <a:p>
                      <a:pPr>
                        <a:buNone/>
                      </a:pPr>
                      <a:r>
                        <a:rPr lang="es-ES"/>
                        <a:t>Comprar </a:t>
                      </a:r>
                      <a:r>
                        <a:rPr lang="es-ES" err="1"/>
                        <a:t>equips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tecnològics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amb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certificacions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ecològiques</a:t>
                      </a:r>
                      <a:r>
                        <a:rPr lang="es-ES"/>
                        <a:t> i </a:t>
                      </a:r>
                      <a:r>
                        <a:rPr lang="es-ES" err="1"/>
                        <a:t>duradors</a:t>
                      </a:r>
                      <a:r>
                        <a:rPr lang="es-ES"/>
                        <a:t>, </a:t>
                      </a:r>
                      <a:r>
                        <a:rPr lang="es-ES" err="1"/>
                        <a:t>reduint</a:t>
                      </a:r>
                      <a:r>
                        <a:rPr lang="es-ES"/>
                        <a:t> el </a:t>
                      </a:r>
                      <a:r>
                        <a:rPr lang="es-ES" err="1"/>
                        <a:t>malbaratament</a:t>
                      </a:r>
                      <a:r>
                        <a:rPr lang="es-ES"/>
                        <a:t>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791727"/>
                  </a:ext>
                </a:extLst>
              </a:tr>
              <a:tr h="186653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ES" b="1"/>
                        <a:t>Persones</a:t>
                      </a:r>
                      <a:endParaRPr lang="es-E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ES"/>
                        <a:t>Formar </a:t>
                      </a:r>
                      <a:r>
                        <a:rPr lang="es-ES" err="1"/>
                        <a:t>professionals</a:t>
                      </a:r>
                      <a:r>
                        <a:rPr lang="es-ES"/>
                        <a:t> i </a:t>
                      </a:r>
                      <a:r>
                        <a:rPr lang="es-ES" err="1"/>
                        <a:t>usuaris</a:t>
                      </a:r>
                      <a:r>
                        <a:rPr lang="es-ES"/>
                        <a:t> sobre </a:t>
                      </a:r>
                      <a:r>
                        <a:rPr lang="es-ES" err="1"/>
                        <a:t>bones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pràctiques</a:t>
                      </a:r>
                      <a:r>
                        <a:rPr lang="es-ES"/>
                        <a:t> de </a:t>
                      </a:r>
                      <a:r>
                        <a:rPr lang="es-ES" err="1"/>
                        <a:t>seguretat</a:t>
                      </a:r>
                      <a:r>
                        <a:rPr lang="es-ES"/>
                        <a:t> i </a:t>
                      </a:r>
                      <a:r>
                        <a:rPr lang="es-ES" err="1"/>
                        <a:t>ús</a:t>
                      </a:r>
                      <a:r>
                        <a:rPr lang="es-ES"/>
                        <a:t> responsable </a:t>
                      </a:r>
                      <a:r>
                        <a:rPr lang="es-ES" err="1"/>
                        <a:t>dels</a:t>
                      </a:r>
                      <a:r>
                        <a:rPr lang="es-ES"/>
                        <a:t> recursos </a:t>
                      </a:r>
                      <a:r>
                        <a:rPr lang="es-ES" err="1"/>
                        <a:t>digitals</a:t>
                      </a:r>
                      <a:r>
                        <a:rPr lang="es-ES"/>
                        <a:t>.</a:t>
                      </a:r>
                      <a:br>
                        <a:rPr lang="es-ES"/>
                      </a:br>
                      <a:r>
                        <a:rPr lang="es-ES"/>
                        <a:t>Promoure la </a:t>
                      </a:r>
                      <a:r>
                        <a:rPr lang="es-ES" err="1"/>
                        <a:t>inclusió</a:t>
                      </a:r>
                      <a:r>
                        <a:rPr lang="es-ES"/>
                        <a:t> de </a:t>
                      </a:r>
                      <a:r>
                        <a:rPr lang="es-ES" err="1"/>
                        <a:t>més</a:t>
                      </a:r>
                      <a:r>
                        <a:rPr lang="es-ES"/>
                        <a:t> persones al sector (</a:t>
                      </a:r>
                      <a:r>
                        <a:rPr lang="es-ES" err="1"/>
                        <a:t>especialment</a:t>
                      </a:r>
                      <a:r>
                        <a:rPr lang="es-ES"/>
                        <a:t> dones i </a:t>
                      </a:r>
                      <a:r>
                        <a:rPr lang="es-ES" err="1"/>
                        <a:t>joves</a:t>
                      </a:r>
                      <a:r>
                        <a:rPr lang="es-ES"/>
                        <a:t>) per </a:t>
                      </a:r>
                      <a:r>
                        <a:rPr lang="es-ES" err="1"/>
                        <a:t>reduir</a:t>
                      </a:r>
                      <a:r>
                        <a:rPr lang="es-ES"/>
                        <a:t> </a:t>
                      </a:r>
                      <a:r>
                        <a:rPr lang="es-ES" err="1"/>
                        <a:t>desigualtats</a:t>
                      </a:r>
                      <a:r>
                        <a:rPr lang="es-ES"/>
                        <a:t> i fomentar la </a:t>
                      </a:r>
                      <a:r>
                        <a:rPr lang="es-ES" err="1"/>
                        <a:t>diversitat</a:t>
                      </a:r>
                      <a:r>
                        <a:rPr lang="es-ES"/>
                        <a:t>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6391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2983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1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2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2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2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agen 12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D44A59B7-73C0-7AB2-884D-B28BEDD9F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657" y="643467"/>
            <a:ext cx="3718685" cy="5571065"/>
          </a:xfrm>
          <a:prstGeom prst="rect">
            <a:avLst/>
          </a:prstGeom>
          <a:ln>
            <a:noFill/>
          </a:ln>
        </p:spPr>
      </p:pic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702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194</Words>
  <Application>Microsoft Office PowerPoint</Application>
  <PresentationFormat>Panorámica</PresentationFormat>
  <Paragraphs>24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Tema de Office</vt:lpstr>
      <vt:lpstr>La Ciberseguridad</vt:lpstr>
      <vt:lpstr>Reptes ambientals i socials </vt:lpstr>
      <vt:lpstr>Impactes sobre el medi ambient i la societat</vt:lpstr>
      <vt:lpstr>Propostes per millorar la situació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Pol de la Viuda Miralles</dc:creator>
  <cp:lastModifiedBy>Pol de la Viuda Miralles</cp:lastModifiedBy>
  <cp:revision>1</cp:revision>
  <dcterms:created xsi:type="dcterms:W3CDTF">2025-10-14T06:14:26Z</dcterms:created>
  <dcterms:modified xsi:type="dcterms:W3CDTF">2025-10-20T22:26:18Z</dcterms:modified>
</cp:coreProperties>
</file>

<file path=docProps/thumbnail.jpeg>
</file>